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06" r:id="rId3"/>
    <p:sldId id="257" r:id="rId4"/>
    <p:sldId id="311" r:id="rId5"/>
    <p:sldId id="258" r:id="rId6"/>
    <p:sldId id="259" r:id="rId7"/>
    <p:sldId id="260" r:id="rId8"/>
    <p:sldId id="307" r:id="rId9"/>
    <p:sldId id="261" r:id="rId10"/>
    <p:sldId id="262" r:id="rId11"/>
    <p:sldId id="263" r:id="rId12"/>
    <p:sldId id="308" r:id="rId13"/>
    <p:sldId id="264" r:id="rId14"/>
    <p:sldId id="265" r:id="rId15"/>
    <p:sldId id="266" r:id="rId16"/>
    <p:sldId id="309" r:id="rId17"/>
    <p:sldId id="267" r:id="rId18"/>
    <p:sldId id="310" r:id="rId19"/>
    <p:sldId id="268" r:id="rId20"/>
    <p:sldId id="269" r:id="rId21"/>
    <p:sldId id="270" r:id="rId22"/>
    <p:sldId id="271" r:id="rId23"/>
    <p:sldId id="312" r:id="rId24"/>
    <p:sldId id="313" r:id="rId25"/>
    <p:sldId id="314" r:id="rId26"/>
    <p:sldId id="315" r:id="rId27"/>
    <p:sldId id="316" r:id="rId28"/>
    <p:sldId id="317" r:id="rId29"/>
    <p:sldId id="318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mini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mini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mini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mini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mini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amini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amini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amini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amini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2"/>
              <a:ext cx="816" cy="3977"/>
              <a:chOff x="4944" y="-2"/>
              <a:chExt cx="816" cy="3977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2"/>
                <a:ext cx="480" cy="1433"/>
                <a:chOff x="5280" y="-2"/>
                <a:chExt cx="480" cy="1433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7" y="-3"/>
                  <a:ext cx="174" cy="176"/>
                  <a:chOff x="168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87" y="323"/>
                    <a:ext cx="1690" cy="2560"/>
                    <a:chOff x="168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E9B6-9563-477C-BC84-7E7AAEFB1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23B45-8692-4B24-922E-1D2F40B30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D4F67-235E-480A-BBF2-86F0D0E3C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26ADD-ACEA-486C-A73F-75ACE62BD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F4041-D1B0-4870-A022-246573BE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D92-ADE6-4BCE-9EF2-44090AB66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0651-36B5-4655-BC21-C75B576EC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A80C5-1AB6-4D87-AD02-CDD6F5233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E0E51-C808-4503-8B79-6399B8ECE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9B22-14BA-4856-988D-AE8241357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734D9-52E2-4569-A6E5-4B4C404EB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104E0C22-B778-447E-A92C-F65186482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a-IN" b="1" smtClean="0">
                <a:latin typeface="Bamini" pitchFamily="2" charset="0"/>
                <a:cs typeface="Latha" pitchFamily="2" charset="0"/>
              </a:rPr>
              <a:t>குழந்தைகளுக்கு</a:t>
            </a:r>
            <a:r>
              <a:rPr lang="en-US" smtClean="0">
                <a:latin typeface="Bamini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எற்படும்</a:t>
            </a:r>
            <a:r>
              <a:rPr lang="ta-IN" smtClean="0">
                <a:latin typeface="Bamini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நோய்க</a:t>
            </a:r>
            <a:r>
              <a:rPr lang="ta-IN" b="1" smtClean="0">
                <a:latin typeface="Bamini" pitchFamily="2" charset="0"/>
                <a:cs typeface="Latha" pitchFamily="2" charset="0"/>
              </a:rPr>
              <a:t>ளு</a:t>
            </a:r>
            <a:r>
              <a:rPr lang="ta-IN" smtClean="0">
                <a:latin typeface="Bamini" pitchFamily="2" charset="0"/>
                <a:cs typeface="Latha" pitchFamily="2" charset="0"/>
              </a:rPr>
              <a:t>ம்</a:t>
            </a:r>
            <a:r>
              <a:rPr lang="ta-IN" smtClean="0">
                <a:latin typeface="Bamini" pitchFamily="2" charset="0"/>
              </a:rPr>
              <a:t> </a:t>
            </a:r>
            <a:endParaRPr lang="en-US" smtClean="0">
              <a:latin typeface="Bamini" pitchFamily="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a-IN" b="1" smtClean="0">
                <a:cs typeface="Latha" pitchFamily="2" charset="0"/>
              </a:rPr>
              <a:t>ஹோமியோ</a:t>
            </a:r>
            <a:r>
              <a:rPr lang="ta-IN" smtClean="0">
                <a:cs typeface="Latha" pitchFamily="2" charset="0"/>
              </a:rPr>
              <a:t>பதி</a:t>
            </a:r>
            <a:r>
              <a:rPr lang="en-US" b="1" smtClean="0">
                <a:cs typeface="Latha" pitchFamily="2" charset="0"/>
              </a:rPr>
              <a:t> </a:t>
            </a:r>
            <a:r>
              <a:rPr lang="ta-IN" b="1" smtClean="0">
                <a:cs typeface="Latha" pitchFamily="2" charset="0"/>
              </a:rPr>
              <a:t>மருத்துவமும்</a:t>
            </a:r>
            <a:endParaRPr lang="en-US" b="1" smtClean="0">
              <a:cs typeface="Latha" pitchFamily="2" charset="0"/>
            </a:endParaRPr>
          </a:p>
        </p:txBody>
      </p:sp>
      <p:pic>
        <p:nvPicPr>
          <p:cNvPr id="3076" name="Picture 5" descr="ukcuk890085000_eczema_ghk199907_240_0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152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PJF3ECAKE3P1DCADOOW71CAYXV67UCA6XVBL4CACLEXGJCA62G900CAX12XTNCAQ4DBCMCAZZ1HXLCATJI6EMCAXO2BMICAI1BXEOCANBBYR1CAXSO895CAAEHDT2CAEJLNPQCAX4MYBLCA50J703CA706AW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486400"/>
            <a:ext cx="676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AADCWCA0S3HTWCAYXD9BZCA4MQB69CA8EQ9L4CAYM4WVECA4GIT7JCA74YK1HCAMKMREXCA9DKI50CA0ZDI6ZCAOHOTEBCAF6BXMYCAOJ5QQDCA4QDPT9CA9XRLS1CAQA0IP6CASWYM84CA8GCDDJCAFAJD0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5105400"/>
            <a:ext cx="10001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B1Q8ACA6E18WXCAIURFZQCAJF7KXXCAHFEF3QCA3KA1WDCAUYX9FCCA5G0HUDCAIK70SWCA05NXVUCASDWFXLCAGDWJJ8CA98PI31CAK9Y50QCAWUTMBACABY5H9PCAJLKC3UCABB7YWQCAIJNE0ICAF2F1TZ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838200"/>
            <a:ext cx="9334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3600" smtClean="0">
                <a:latin typeface="Bamini" pitchFamily="2" charset="0"/>
                <a:cs typeface="Latha" pitchFamily="2" charset="0"/>
              </a:rPr>
              <a:t>நோயி</a:t>
            </a:r>
            <a:r>
              <a:rPr lang="ta-IN" sz="3600" smtClean="0">
                <a:cs typeface="Latha" pitchFamily="2" charset="0"/>
              </a:rPr>
              <a:t>ன்</a:t>
            </a:r>
            <a:r>
              <a:rPr lang="en-US" sz="3600" smtClean="0">
                <a:cs typeface="Latha" pitchFamily="2" charset="0"/>
              </a:rPr>
              <a:t> 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அ</a:t>
            </a:r>
            <a:r>
              <a:rPr lang="ta-IN" smtClean="0">
                <a:cs typeface="Latha" pitchFamily="2" charset="0"/>
              </a:rPr>
              <a:t>றி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கு</a:t>
            </a:r>
            <a:r>
              <a:rPr lang="ta-IN" smtClean="0">
                <a:cs typeface="Latha" pitchFamily="2" charset="0"/>
              </a:rPr>
              <a:t>றி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க</a:t>
            </a:r>
            <a:r>
              <a:rPr lang="ta-IN" smtClean="0">
                <a:cs typeface="Latha" pitchFamily="2" charset="0"/>
              </a:rPr>
              <a:t>ள்</a:t>
            </a:r>
            <a:endParaRPr lang="en-US" smtClean="0">
              <a:cs typeface="Latha" pitchFamily="2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800" smtClean="0">
                <a:latin typeface="Bamini" pitchFamily="2" charset="0"/>
                <a:cs typeface="Latha" pitchFamily="2" charset="0"/>
              </a:rPr>
              <a:t>தொண்டை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எரிச்சல்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>
              <a:lnSpc>
                <a:spcPct val="150000"/>
              </a:lnSpc>
            </a:pPr>
            <a:r>
              <a:rPr lang="ta-IN" sz="2800" smtClean="0">
                <a:latin typeface="Bamini" pitchFamily="2" charset="0"/>
                <a:cs typeface="Latha" pitchFamily="2" charset="0"/>
              </a:rPr>
              <a:t>குளிர்காய்ச்சல்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>
              <a:lnSpc>
                <a:spcPct val="150000"/>
              </a:lnSpc>
            </a:pPr>
            <a:r>
              <a:rPr lang="ta-IN" smtClean="0">
                <a:cs typeface="Latha" pitchFamily="2" charset="0"/>
              </a:rPr>
              <a:t>உ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ண</a:t>
            </a:r>
            <a:r>
              <a:rPr lang="ta-IN" smtClean="0"/>
              <a:t>வு</a:t>
            </a:r>
            <a:r>
              <a:rPr lang="en-US" smtClean="0"/>
              <a:t> </a:t>
            </a:r>
            <a:r>
              <a:rPr lang="ta-IN" smtClean="0">
                <a:cs typeface="Latha" pitchFamily="2" charset="0"/>
              </a:rPr>
              <a:t>உட்கொ</a:t>
            </a:r>
            <a:r>
              <a:rPr lang="ta-IN" sz="2800" smtClean="0">
                <a:cs typeface="Latha" pitchFamily="2" charset="0"/>
              </a:rPr>
              <a:t>ள்ள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இ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ய</a:t>
            </a:r>
            <a:r>
              <a:rPr lang="ta-IN" sz="2800" smtClean="0">
                <a:cs typeface="Latha" pitchFamily="2" charset="0"/>
              </a:rPr>
              <a:t>லாமை</a:t>
            </a:r>
            <a:r>
              <a:rPr lang="en-US" sz="2800" smtClean="0">
                <a:cs typeface="Latha" pitchFamily="2" charset="0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ta-IN" sz="2800" smtClean="0">
                <a:latin typeface="Bamini" pitchFamily="2" charset="0"/>
                <a:cs typeface="Latha" pitchFamily="2" charset="0"/>
              </a:rPr>
              <a:t>தொண்டைகு</a:t>
            </a:r>
            <a:r>
              <a:rPr lang="ta-IN" smtClean="0">
                <a:cs typeface="Latha" pitchFamily="2" charset="0"/>
              </a:rPr>
              <a:t>ழி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க</a:t>
            </a:r>
            <a:r>
              <a:rPr lang="ta-IN" sz="2800" smtClean="0">
                <a:cs typeface="Latha" pitchFamily="2" charset="0"/>
              </a:rPr>
              <a:t>ட்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டிக</a:t>
            </a:r>
            <a:r>
              <a:rPr lang="ta-IN" sz="2800" smtClean="0">
                <a:cs typeface="Latha" pitchFamily="2" charset="0"/>
              </a:rPr>
              <a:t>ள்</a:t>
            </a:r>
            <a:r>
              <a:rPr lang="en-US" sz="2800" smtClean="0">
                <a:cs typeface="Latha" pitchFamily="2" charset="0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ta-IN" smtClean="0">
                <a:latin typeface="Bamini" pitchFamily="2" charset="0"/>
                <a:cs typeface="Latha" pitchFamily="2" charset="0"/>
              </a:rPr>
              <a:t>சளி</a:t>
            </a:r>
            <a:r>
              <a:rPr lang="en-US" smtClean="0">
                <a:latin typeface="Bamini" pitchFamily="2" charset="0"/>
                <a:cs typeface="Latha" pitchFamily="2" charset="0"/>
              </a:rPr>
              <a:t>.</a:t>
            </a:r>
            <a:endParaRPr lang="en-US" sz="2800" smtClean="0">
              <a:cs typeface="Latha" pitchFamily="2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800" smtClean="0">
              <a:cs typeface="Lath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3200" smtClean="0">
                <a:cs typeface="Latha" pitchFamily="2" charset="0"/>
              </a:rPr>
              <a:t>ஹோமியோபதி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யி</a:t>
            </a:r>
            <a:r>
              <a:rPr lang="ta-IN" sz="3200" smtClean="0">
                <a:cs typeface="Latha" pitchFamily="2" charset="0"/>
              </a:rPr>
              <a:t>ன்</a:t>
            </a:r>
            <a:r>
              <a:rPr lang="en-US" sz="3200" smtClean="0">
                <a:cs typeface="Latha" pitchFamily="2" charset="0"/>
              </a:rPr>
              <a:t> </a:t>
            </a:r>
            <a:r>
              <a:rPr lang="ta-IN" sz="3200" smtClean="0">
                <a:cs typeface="Latha" pitchFamily="2" charset="0"/>
              </a:rPr>
              <a:t>மு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க்கி</a:t>
            </a:r>
            <a:r>
              <a:rPr lang="ta-IN" sz="3200" smtClean="0">
                <a:cs typeface="Latha" pitchFamily="2" charset="0"/>
              </a:rPr>
              <a:t>ய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த்துவம்</a:t>
            </a:r>
            <a:endParaRPr lang="en-US" sz="3200" smtClean="0">
              <a:latin typeface="Bamini" pitchFamily="2" charset="0"/>
              <a:cs typeface="Latha" pitchFamily="2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800" smtClean="0">
                <a:latin typeface="Bamini" pitchFamily="2" charset="0"/>
                <a:cs typeface="Latha" pitchFamily="2" charset="0"/>
              </a:rPr>
              <a:t>குழந்தைகளுக்கு</a:t>
            </a:r>
            <a:r>
              <a:rPr lang="en-US" sz="2800" smtClean="0">
                <a:latin typeface="Bamini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எற்படும்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இந்த நோயை முற்றிலுமாக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போக்கி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மீண்டும்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வராமல்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தடுக்க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ஹோமியோபதி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மருத்துவம்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மிக</a:t>
            </a:r>
            <a:r>
              <a:rPr lang="en-US" sz="4000" smtClean="0">
                <a:latin typeface="Bamini" pitchFamily="2" charset="0"/>
                <a:cs typeface="Latha" pitchFamily="2" charset="0"/>
              </a:rPr>
              <a:t>Tk;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முக்கிய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பங்கு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வகிக்கிறது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.</a:t>
            </a:r>
          </a:p>
          <a:p>
            <a:pPr eaLnBrk="1" hangingPunct="1"/>
            <a:endParaRPr lang="en-US" sz="2800" smtClean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%f;fb rijtsh;r;rp </a:t>
            </a:r>
            <a:r>
              <a:rPr lang="en-US" smtClean="0"/>
              <a:t>(adenoids)</a:t>
            </a:r>
          </a:p>
        </p:txBody>
      </p:sp>
      <p:pic>
        <p:nvPicPr>
          <p:cNvPr id="14339" name="Content Placeholder 3" descr="adenoid facei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819400"/>
            <a:ext cx="1219200" cy="1524000"/>
          </a:xfrm>
        </p:spPr>
      </p:pic>
      <p:pic>
        <p:nvPicPr>
          <p:cNvPr id="14340" name="Picture 4" descr="adenoid fac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526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S3ACACAEQCASNCAF43FJ8CA44PH1TCA1CZA0UCAC21E5JCAVELJRXCAV3RQ4ECAI93U93CAPGJIXDCAWLTZEBCAE8256NCAL467FOCA7QJLU3CAX94MP3CAKYJ0I8CAMPVH6XCASAQAG6CA3Z9Q8TCAT3X53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4196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%f;fb rijtsh;r;rp </a:t>
            </a:r>
            <a:r>
              <a:rPr lang="en-US" smtClean="0"/>
              <a:t>(adenoids)</a:t>
            </a:r>
            <a:endParaRPr lang="en-US" smtClean="0">
              <a:latin typeface="Bamini" pitchFamily="2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Bamini" pitchFamily="2" charset="0"/>
              </a:rPr>
              <a:t>ntspapy; ,Ue;J fhzKbahj mstpy; %f;fpd; mbg;ghfj;jpy; cs;s rijapd; tsh;r;rp ,e;Nehahy; ghjpf;fg;gl;lth;fs; %f;fpd; %yk; Rthrpf;f Kbahky; tha;%ykhfNt Rthrpg;ghh;fs;. ,e;NehahdJ fpUkpnjhw;wpdhy; my;yJ clypy; VNjDk; mah;nghUs; Eiotjpdhy; tUk; vjph;tpistpd; %ykhf tuf;$baJ.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Nehapd; mwpFwpfs;: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%f;filg;G&gt;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 tha; topahf Rthrpj;jy;&gt;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 rg;jj;Jld; Rthrpj;jy; (Fwl;il)&gt; 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%f;fpypUe;J rsp ntspNaWjy;&gt;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 fufug;ghd Fuy;&gt; 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rpy Neuq;fspy; fhJtyp kw;Wk; xOq;fhf fhJ Nfshik.</a:t>
            </a:r>
          </a:p>
        </p:txBody>
      </p:sp>
      <p:pic>
        <p:nvPicPr>
          <p:cNvPr id="16388" name="Content Placeholder 3" descr="adenoid facei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609600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2800" smtClean="0">
                <a:latin typeface="Bamini" pitchFamily="2" charset="0"/>
                <a:cs typeface="Latha" pitchFamily="2" charset="0"/>
              </a:rPr>
              <a:t>ஹோமியோபதியின்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முக்கியத்துவம்</a:t>
            </a:r>
            <a:endParaRPr lang="en-US" sz="2800" smtClean="0">
              <a:latin typeface="Bamini" pitchFamily="2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mtClean="0">
                <a:latin typeface="Bamini" pitchFamily="2" charset="0"/>
                <a:cs typeface="Latha" pitchFamily="2" charset="0"/>
              </a:rPr>
              <a:t>குழந்தைகளுக்கு</a:t>
            </a:r>
            <a:r>
              <a:rPr lang="en-US" smtClean="0">
                <a:latin typeface="Bamini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எற்படும்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இந்த நோயை முற்றிலுமாக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போக்கி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மீண்டும்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வராமல்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தடுக்க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ஹோமியோபதி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மருத்துவம்</a:t>
            </a:r>
            <a:r>
              <a:rPr lang="en-US" smtClean="0">
                <a:latin typeface="Bamini" pitchFamily="2" charset="0"/>
                <a:cs typeface="Latha" pitchFamily="2" charset="0"/>
              </a:rPr>
              <a:t>  </a:t>
            </a:r>
            <a:r>
              <a:rPr lang="ta-IN" smtClean="0">
                <a:latin typeface="Bamini" pitchFamily="2" charset="0"/>
                <a:cs typeface="Latha" pitchFamily="2" charset="0"/>
              </a:rPr>
              <a:t>மிக</a:t>
            </a:r>
            <a:r>
              <a:rPr lang="en-US" sz="4400" smtClean="0">
                <a:latin typeface="Bamini" pitchFamily="2" charset="0"/>
                <a:cs typeface="Latha" pitchFamily="2" charset="0"/>
              </a:rPr>
              <a:t>Tk; </a:t>
            </a:r>
            <a:r>
              <a:rPr lang="ta-IN" smtClean="0">
                <a:latin typeface="Bamini" pitchFamily="2" charset="0"/>
                <a:cs typeface="Latha" pitchFamily="2" charset="0"/>
              </a:rPr>
              <a:t>முக்கிய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பங்கு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வகிக்கிறது</a:t>
            </a:r>
            <a:r>
              <a:rPr lang="en-US" smtClean="0">
                <a:latin typeface="Bamini" pitchFamily="2" charset="0"/>
                <a:cs typeface="Latha" pitchFamily="2" charset="0"/>
              </a:rPr>
              <a:t>.</a:t>
            </a:r>
          </a:p>
          <a:p>
            <a:pPr eaLnBrk="1" hangingPunct="1"/>
            <a:endParaRPr lang="en-US" smtClean="0">
              <a:latin typeface="Bamini" pitchFamily="2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gy; cghijfs;:</a:t>
            </a:r>
            <a:endParaRPr lang="en-US" smtClean="0"/>
          </a:p>
        </p:txBody>
      </p:sp>
      <p:pic>
        <p:nvPicPr>
          <p:cNvPr id="18435" name="Content Placeholder 3" descr="J3QTICAK7W2Y1CA3G170WCA97DPYQCA99ASZKCA8A310ECAOE0VYOCAPIN5F2CA6A9IIYCAP9GPQQCAJG4G3HCACITCUUCAD7PA1ECAM3YB7PCA96O20YCA6GRX1FCA5DH17QCA61RPE0CARKYNFFCA8GPNYO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0000" contrast="20000"/>
          </a:blip>
          <a:srcRect/>
          <a:stretch>
            <a:fillRect/>
          </a:stretch>
        </p:blipFill>
        <p:spPr>
          <a:xfrm>
            <a:off x="914400" y="3733800"/>
            <a:ext cx="2619375" cy="1600200"/>
          </a:xfrm>
        </p:spPr>
      </p:pic>
      <p:pic>
        <p:nvPicPr>
          <p:cNvPr id="18436" name="Picture 4" descr="1PNUHCA1EIS8NCAYG4V3NCABWJ0L5CAQIBUPQCACT7WHKCAHB1U4SCA111BYWCA9ZXPZHCAGRZ17QCATDLZCJCA4MICEICAUD5JC4CAIY8983CAQ8M51CCAHIH663CAZUVWPNCADR5W4PCA41DANECAU2TE7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115JZCA2LVX6FCAZQCPNXCAB05K2MCAGM9O7SCAZJ0WQ0CAY6C2ZCCAQXGRCSCAM3FMA9CASRSUZ7CA0XX7CICAJDXF8DCAQEDJYXCAOWHWR7CA8CXLHGCAX710YZCADY3BNVCAT0XZXTCADH2AD1CAYCVR6X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44780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D16C0CAYEWEYMCAHUN8WBCAT54AVACA6VRSM3CAW1IAN9CA0FHMQ2CAZYXCJ2CAHBA4IRCAMP5NJLCA5355KRCAXGIIDRCASV6TDQCALF4YQPCAQ56MXQCA6VR7SACA00G6SACAO6VJ5FCAOUX7LXCAI3B1SR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38100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gy; cghijfs;: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Bamini" pitchFamily="2" charset="0"/>
              </a:rPr>
              <a:t>gw;nrhj;ij&gt; gw;rpijT&gt; gw;fspy; Vw;gLk; epwkhw;wk;&gt; Nghd;w Neha;fs; ngw;Nwhh;fspd; ftdFiwtpdhy; Foe;ijfSf;F vspjpy; Vw;glf;$baJ. ,jd; fhuzkhf Foe;ijfSf;F mbf;fb gy; typ tUfpwJ.</a:t>
            </a:r>
          </a:p>
          <a:p>
            <a:pPr eaLnBrk="1" hangingPunct="1"/>
            <a:r>
              <a:rPr lang="en-US" sz="2800" smtClean="0">
                <a:latin typeface="Bamini" pitchFamily="2" charset="0"/>
              </a:rPr>
              <a:t>,J kl;Lky;yhJ Foe;ijapd; ghy; gw;fd; tsUtjw;F jhkjk; Vw;gLjy; my;yJ tsuhik Nghd;witfs; mbg;gilghy; ftdpf;f Ntz;ba fl;lhak; cs;sJ.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19460" name="Picture 5" descr="F1QV4CAOE0ISOCAXX1IAUCAVVXA6PCAWMNZCICA2ZBUVWCA8I078RCAY8P0MTCAV02DNQCA5F4DCGCA3JPFJJCAV4W3I4CAUUW4SECAGZR0Y3CA2943LWCAWE68I1CA6HC5R6CAC5EEN0CAHIB4EKCA1BV4R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609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khh;Gr;rsp Neha; (</a:t>
            </a:r>
            <a:r>
              <a:rPr lang="en-US" smtClean="0"/>
              <a:t>Acute bronchitis):</a:t>
            </a:r>
          </a:p>
        </p:txBody>
      </p:sp>
      <p:pic>
        <p:nvPicPr>
          <p:cNvPr id="20483" name="Content Placeholder 4" descr="9JHZGCAWCXZN9CA8FKPETCAA666IJCAJO90LCCAEY9ZWCCA3TV111CA1DY2J0CAYZ8A1VCA1GGX0HCAHSS02LCA1H789LCANSGF01CAZOJ5CVCAVUUROQCALHCJHHCA692N14CAR81TYGCAS2E06ZCA3NY7ZC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4495800"/>
            <a:ext cx="1076325" cy="1085850"/>
          </a:xfrm>
        </p:spPr>
      </p:pic>
      <p:pic>
        <p:nvPicPr>
          <p:cNvPr id="20484" name="Picture 5" descr="QQ3SRCAY950NTCAIIWKCXCAEY5R8YCAN8R5EQCAFSY6JICAX8V7TVCAZW3P3ICAXZEB43CA2U0GX5CAVSU6ZJCAAXQ8DBCAOC2P30CAP7BPQGCAVUHFGLCAMB1WQCCADTUQ0ACAQRE7TQCAV32UESCAKB1XYX - Cop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5146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MAAF8CAPLE3QWCAYG8J41CAAHEJRGCA1QVIQHCAI04WUFCAAGYA2HCA5RCOMXCAMZH86LCAU3RX0QCA06YO9JCA3R136MCAZGSY5VCAYLG7R6CARY854SCAY19SU3CAEHWAMJCAPSAWKFCA9UETISCA3RJ88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1430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477125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khh;Gr;rsp Neha; (</a:t>
            </a:r>
            <a:r>
              <a:rPr lang="en-US" smtClean="0"/>
              <a:t>Acute bronchitis):</a:t>
            </a:r>
            <a:endParaRPr lang="en-US" smtClean="0">
              <a:latin typeface="Bamini" pitchFamily="2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600" smtClean="0">
                <a:latin typeface="Bamini" pitchFamily="2" charset="0"/>
                <a:cs typeface="Latha" pitchFamily="2" charset="0"/>
              </a:rPr>
              <a:t>குழந்தைகளுக்கு</a:t>
            </a:r>
            <a:r>
              <a:rPr lang="en-US" sz="2600" smtClean="0">
                <a:latin typeface="Bamini" pitchFamily="2" charset="0"/>
              </a:rPr>
              <a:t> </a:t>
            </a:r>
            <a:r>
              <a:rPr lang="ta-IN" sz="2600" smtClean="0">
                <a:latin typeface="Bamini" pitchFamily="2" charset="0"/>
                <a:cs typeface="Latha" pitchFamily="2" charset="0"/>
              </a:rPr>
              <a:t>அடிக்கடி எற்படும்</a:t>
            </a:r>
            <a:r>
              <a:rPr lang="ta-IN" sz="2600" smtClean="0">
                <a:latin typeface="Bamini" pitchFamily="2" charset="0"/>
              </a:rPr>
              <a:t> </a:t>
            </a:r>
            <a:r>
              <a:rPr lang="ta-IN" sz="2600" smtClean="0">
                <a:latin typeface="Bamini" pitchFamily="2" charset="0"/>
                <a:cs typeface="Latha" pitchFamily="2" charset="0"/>
              </a:rPr>
              <a:t>தொற்று</a:t>
            </a:r>
            <a:r>
              <a:rPr lang="en-US" sz="2600" smtClean="0">
                <a:latin typeface="Bamini" pitchFamily="2" charset="0"/>
              </a:rPr>
              <a:t> </a:t>
            </a:r>
            <a:r>
              <a:rPr lang="ta-IN" sz="2600" smtClean="0">
                <a:latin typeface="Bamini" pitchFamily="2" charset="0"/>
                <a:cs typeface="Latha" pitchFamily="2" charset="0"/>
              </a:rPr>
              <a:t>நோய்களுள்</a:t>
            </a:r>
            <a:r>
              <a:rPr lang="en-US" sz="2600" smtClean="0">
                <a:latin typeface="Bamini" pitchFamily="2" charset="0"/>
              </a:rPr>
              <a:t>  </a:t>
            </a:r>
            <a:r>
              <a:rPr lang="ta-IN" sz="2600" smtClean="0">
                <a:latin typeface="Bamini" pitchFamily="2" charset="0"/>
                <a:cs typeface="Latha" pitchFamily="2" charset="0"/>
              </a:rPr>
              <a:t>ஒன்று</a:t>
            </a:r>
            <a:endParaRPr lang="en-US" sz="2600" smtClean="0">
              <a:latin typeface="Bamini" pitchFamily="2" charset="0"/>
              <a:cs typeface="Latha" pitchFamily="2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a-IN" sz="2600" smtClean="0">
                <a:latin typeface="Bamini" pitchFamily="2" charset="0"/>
                <a:cs typeface="Latha" pitchFamily="2" charset="0"/>
              </a:rPr>
              <a:t>நோய்</a:t>
            </a:r>
            <a:r>
              <a:rPr lang="en-US" sz="26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600" smtClean="0">
                <a:latin typeface="Bamini" pitchFamily="2" charset="0"/>
                <a:cs typeface="Latha" pitchFamily="2" charset="0"/>
              </a:rPr>
              <a:t>தொற்று</a:t>
            </a:r>
            <a:r>
              <a:rPr lang="en-US" sz="2600" smtClean="0">
                <a:latin typeface="Bamini" pitchFamily="2" charset="0"/>
                <a:cs typeface="Latha" pitchFamily="2" charset="0"/>
              </a:rPr>
              <a:t> </a:t>
            </a:r>
            <a:r>
              <a:rPr lang="en-US" sz="3600" smtClean="0">
                <a:latin typeface="Bamini" pitchFamily="2" charset="0"/>
              </a:rPr>
              <a:t>fpUkp kw;Wk; xt;thikahy; ,e;Neha; vw;gLfpwJ.</a:t>
            </a:r>
          </a:p>
        </p:txBody>
      </p:sp>
      <p:pic>
        <p:nvPicPr>
          <p:cNvPr id="21508" name="Picture 6" descr="SODSXCA7U9L6SCA0YUX83CAW3P7PDCA5FPKRRCAK9T2Z0CAN7O6I1CAY4V7RRCA0EI8VKCAHHPCVECAXR65MLCASWDK02CA0IO9X7CAJS80CTCA6ILJ5QCAQCID3PCABFLGZLCAAJTO32CA38I33OCARX9TZF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57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XN0OVCADQ2SKOCAYXNERWCAO4EBK6CA1TSQ1ICACMH1R6CA1DATK3CACQIVZ2CAV4OWS5CAOJQRVFCAKRJA79CAUF1F3BCA4DH6S8CAI0YVCLCAZS333JCAQLPK8ICA1HKQ6FCAD2GQGOCAP22Z9OCAUBH25Q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724400"/>
            <a:ext cx="1600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9075" y="322263"/>
            <a:ext cx="7477125" cy="1143000"/>
          </a:xfrm>
        </p:spPr>
        <p:txBody>
          <a:bodyPr/>
          <a:lstStyle/>
          <a:p>
            <a:pPr eaLnBrk="1" hangingPunct="1"/>
            <a:r>
              <a:rPr lang="ta-IN" b="1" smtClean="0">
                <a:latin typeface="Bamini" pitchFamily="2" charset="0"/>
                <a:cs typeface="Latha" pitchFamily="2" charset="0"/>
              </a:rPr>
              <a:t>சளி</a:t>
            </a:r>
            <a:r>
              <a:rPr lang="ta-IN" b="1" smtClean="0">
                <a:latin typeface="Bamini" pitchFamily="2" charset="0"/>
              </a:rPr>
              <a:t> </a:t>
            </a:r>
            <a:r>
              <a:rPr lang="en-US" b="1" smtClean="0">
                <a:latin typeface="Bamini" pitchFamily="2" charset="0"/>
              </a:rPr>
              <a:t>(</a:t>
            </a:r>
            <a:r>
              <a:rPr lang="ta-IN" b="1" smtClean="0">
                <a:latin typeface="Bamini" pitchFamily="2" charset="0"/>
                <a:cs typeface="Latha" pitchFamily="2" charset="0"/>
              </a:rPr>
              <a:t>அ</a:t>
            </a:r>
            <a:r>
              <a:rPr lang="en-US" b="1" smtClean="0">
                <a:latin typeface="Bamini" pitchFamily="2" charset="0"/>
              </a:rPr>
              <a:t>) </a:t>
            </a:r>
            <a:r>
              <a:rPr lang="en-US" sz="6000" b="1" smtClean="0">
                <a:latin typeface="Bamini" pitchFamily="2" charset="0"/>
              </a:rPr>
              <a:t>[y</a:t>
            </a:r>
            <a:r>
              <a:rPr lang="ta-IN" b="1" smtClean="0">
                <a:latin typeface="Bamini" pitchFamily="2" charset="0"/>
                <a:cs typeface="Latha" pitchFamily="2" charset="0"/>
              </a:rPr>
              <a:t>தோக்ஷம்</a:t>
            </a:r>
            <a:r>
              <a:rPr lang="en-US" b="1" smtClean="0">
                <a:latin typeface="Bamini" pitchFamily="2" charset="0"/>
              </a:rPr>
              <a:t> </a:t>
            </a:r>
            <a:endParaRPr lang="en-US" smtClean="0"/>
          </a:p>
        </p:txBody>
      </p:sp>
      <p:pic>
        <p:nvPicPr>
          <p:cNvPr id="4099" name="Content Placeholder 3" descr="images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00400" y="2362200"/>
            <a:ext cx="1600200" cy="2057400"/>
          </a:xfrm>
        </p:spPr>
      </p:pic>
      <p:pic>
        <p:nvPicPr>
          <p:cNvPr id="4100" name="Picture 10" descr="FR8IXCAZCS2Z0CAD6QJ7QCA07I6YICARGJR80CAHMME6UCAWLFK0LCA0BBC5PCADZ084LCAFA5J5BCAL7E82ZCAX6VL8PCAHEZZLGCAYBJJUVCAYDKMPTCAT74M0YCARGBF6ZCAMK6A4ICA3ZJ60KCA22P1F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52600"/>
            <a:ext cx="91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2" descr="2UP2QCA87HPJUCAQ1U0S2CAO0XIGQCAWMK7ANCAWSOSCPCA5FQVS0CA3A4J0HCAWSFOLOCAYH0IAMCAM2LK0OCALFLMHBCAFNKUTICAACIFEGCAPOL9SCCAIYU41ACASG52BYCA77MCN3CARL8AO0CAIZCSJV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752600"/>
            <a:ext cx="11430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3" descr="images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4648200"/>
            <a:ext cx="990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images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4648200"/>
            <a:ext cx="11620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Nehapd; mwpFwpfs;: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,Uky&gt;;;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%r;R jpzwy;&gt;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fgk; nts;is kw;Wk; kQ;rs; epwj;jpy; mjpfkhf ntspNaWjy;&gt;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grpapd;ik.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fha;r;ry;</a:t>
            </a:r>
          </a:p>
          <a:p>
            <a:pPr eaLnBrk="1" hangingPunct="1"/>
            <a:endParaRPr lang="en-US" smtClean="0">
              <a:latin typeface="Bamini" pitchFamily="2" charset="0"/>
            </a:endParaRPr>
          </a:p>
        </p:txBody>
      </p:sp>
      <p:pic>
        <p:nvPicPr>
          <p:cNvPr id="22532" name="Picture 5" descr="XN0OVCADQ2SKOCAYXNERWCAO4EBK6CA1TSQ1ICACMH1R6CA1DATK3CACQIVZ2CAV4OWS5CAOJQRVFCAKRJA79CAUF1F3BCA4DH6S8CAI0YVCLCAZS333JCAQLPK8ICA1HKQ6FCAD2GQGOCAP22Z9OCAUBH25Q.jpg"/>
          <p:cNvPicPr>
            <a:picLocks noChangeAspect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56388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jLf;Fk; Kiwfs;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Jhrp&gt; khR Nghd;wtw;wpypUe;J tpyfp ,Uj;jy; </a:t>
            </a:r>
          </a:p>
        </p:txBody>
      </p:sp>
      <p:pic>
        <p:nvPicPr>
          <p:cNvPr id="23556" name="Picture 5" descr="QRPIACAOEINKOCAG9BYM3CA4XZFHHCAHUKG4ICAE01Q9PCAW0NH0JCAY68JOSCA3GNITJCAQMU0YHCAQMHTKXCA0MMH7BCA4U0IMECA8LJ0K2CA043QVWCA5ZYD0FCA6UP1UTCAPD30X8CA07HT8RCABSQ5Z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5052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U53DMCANVK6QLCA8NE1CZCA2JV2DMCAAI3BE9CARXCTSSCADUX1O2CAKNI1YLCA3A4V4QCAN8K8PKCAOUL727CAPS4THDCA9QXFJJCAXQJPA4CATU08EFCA2KPW4XCA07ZAGUCA1NXOEUCATAT84ACAOXVBZQ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505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2800" smtClean="0">
                <a:latin typeface="Bamini" pitchFamily="2" charset="0"/>
                <a:cs typeface="Latha" pitchFamily="2" charset="0"/>
              </a:rPr>
              <a:t>ஹோமியோபதியின்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முக்கியத்துவம்</a:t>
            </a:r>
            <a:endParaRPr lang="en-US" sz="2800" smtClean="0">
              <a:latin typeface="Bamini" pitchFamily="2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  <a:r>
              <a:rPr lang="en-US" smtClean="0">
                <a:latin typeface="Bamini" pitchFamily="2" charset="0"/>
              </a:rPr>
              <a:t>mbf;fb Vw;gLk; rsp kw;Wk; ,Uky; NehapypUe;J Kw;wpYkhf tpyfp ey;y  vjph;g;G rf;jpAld; $ba cly; eyk; ngw;W tho N`hkpNahgjp kUj;Jtk; Kf;fpa gq;F tfpf;fpwJ. ,k;kUj;JtkhdJ clypy; cs;s vjph;g;G rf;jpia mjpfhpj;J Neha;fs; vJTk; mz;l tplhky; ghJfhf;fpwJ.</a:t>
            </a: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Bamini" pitchFamily="2" charset="0"/>
              </a:rPr>
              <a:t>M];Jkh (</a:t>
            </a:r>
            <a:r>
              <a:rPr lang="en-US" sz="3600" smtClean="0"/>
              <a:t>Asthma):</a:t>
            </a:r>
            <a:endParaRPr lang="en-US" sz="3600" smtClean="0">
              <a:latin typeface="Bamini" pitchFamily="2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63525" y="1676400"/>
            <a:ext cx="7386638" cy="441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mtClean="0">
                <a:latin typeface="Bamini" pitchFamily="2" charset="0"/>
              </a:rPr>
              <a:t>M];Jkh NehahdJ Foe;ijfSf;F Vw;gLk; xUtpjkhd EiuaPuy; rk;ke;j gl;l NehahFk;.</a:t>
            </a:r>
            <a:endParaRPr lang="en-US" smtClean="0"/>
          </a:p>
        </p:txBody>
      </p:sp>
      <p:pic>
        <p:nvPicPr>
          <p:cNvPr id="25604" name="Picture 3" descr="9J63DCAXOMI3NCA4OG8ZTCA51KJWOCA3RMZ02CADX4RF0CA7TAPYGCALV39PCCA653AF4CA18XMZACAV0NBKCCAHU7S34CAP1KFTDCAO4N0RTCAGXOPM3CA2I7EGZCAK2KBXJCARM4627CA3TVC38CA7MUNU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419600"/>
            <a:ext cx="1171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 descr="12RGOCAQHDMPYCA6YQ4CFCAF0TORZCACUD2ZRCA9W3YBOCA1LE3XLCA3N40A5CAK832T2CANLD4LUCAPKQ0M5CA0YI8FBCANBQBC2CAU8H3IACABHLGI0CAKD8TWNCA3GIZR9CA16DS0FCA99CLDBCAXPGHK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343400"/>
            <a:ext cx="1238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5" descr="RGKRYCAG4721JCAPQN4GFCAT138ENCAN6KSXXCA9BHOM4CA7JJXXNCAFFZX0JCAKRODEICAOO80Q4CA14JC8QCACVSGMRCAE099VNCA7L7WBSCA6BB3S4CAJJ1H5ECA6UZ3M0CA941KDECAWMQ501CARHHMWC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8163" y="142875"/>
            <a:ext cx="1295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fhuzq;fs;: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ngw;NwhHfs; ,e;Nehapdhy; ghjpf;fgl;lhy; kugZ %ykhf Foe;ijfSf;F ,e;Neha; flj;jg;glfpwJ.</a:t>
            </a:r>
          </a:p>
          <a:p>
            <a:r>
              <a:rPr lang="en-US" smtClean="0">
                <a:latin typeface="Bamini" pitchFamily="2" charset="0"/>
              </a:rPr>
              <a:t>Jhrp kw;Wk; khRj; njhy;iy.</a:t>
            </a:r>
          </a:p>
          <a:p>
            <a:r>
              <a:rPr lang="en-US" smtClean="0">
                <a:latin typeface="Bamini" pitchFamily="2" charset="0"/>
              </a:rPr>
              <a:t>FspHfhw;wpdhNyh&gt; thridjputpak; cgNahfpg;gJ &gt; tz;zg;g+r;R</a:t>
            </a:r>
          </a:p>
        </p:txBody>
      </p:sp>
      <p:pic>
        <p:nvPicPr>
          <p:cNvPr id="26628" name="Picture 3" descr="12RGOCAQHDMPYCA6YQ4CFCAF0TORZCACUD2ZRCA9W3YBOCA1LE3XLCA3N40A5CAK832T2CANLD4LUCAPKQ0M5CA0YI8FBCANBQBC2CAU8H3IACABHLGI0CAKD8TWNCA3GIZR9CA16DS0FCA99CLDBCAXPGHK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762000"/>
            <a:ext cx="1238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263525" y="533400"/>
            <a:ext cx="7386638" cy="5562600"/>
          </a:xfrm>
        </p:spPr>
        <p:txBody>
          <a:bodyPr/>
          <a:lstStyle/>
          <a:p>
            <a:r>
              <a:rPr lang="en-US" smtClean="0">
                <a:latin typeface="Bamini" pitchFamily="2" charset="0"/>
              </a:rPr>
              <a:t>tPl;by; tsHf;Fk; kpUfq;fspd; %ykhfNth gutyhk;.</a:t>
            </a:r>
          </a:p>
          <a:p>
            <a:r>
              <a:rPr lang="en-US" smtClean="0">
                <a:latin typeface="Bamini" pitchFamily="2" charset="0"/>
              </a:rPr>
              <a:t>clw;gapw;rp- XLjy;&gt; tpisahLjy;.</a:t>
            </a:r>
          </a:p>
          <a:p>
            <a:r>
              <a:rPr lang="en-US" smtClean="0">
                <a:latin typeface="Bamini" pitchFamily="2" charset="0"/>
              </a:rPr>
              <a:t>Fsph; fhw;wbf;Fk; NghJ (m) Fsph; fhyj;jpy;&gt;</a:t>
            </a:r>
          </a:p>
          <a:p>
            <a:r>
              <a:rPr lang="en-US" smtClean="0">
                <a:latin typeface="Bamini" pitchFamily="2" charset="0"/>
              </a:rPr>
              <a:t>kdmOj;jk.; </a:t>
            </a:r>
          </a:p>
          <a:p>
            <a:r>
              <a:rPr lang="en-US" smtClean="0">
                <a:latin typeface="Bamini" pitchFamily="2" charset="0"/>
              </a:rPr>
              <a:t>Gifg;ggpbg;gjdhy;&gt; mRj;jk; fye;j fhw;iw Rthrpg;gjpdhNyh ,e;Neha; Vw;glyhk;.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Nehapd; mwpFwpfs;:</a:t>
            </a: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%r;Rj; jpzwy;</a:t>
            </a:r>
          </a:p>
          <a:p>
            <a:r>
              <a:rPr lang="en-US" smtClean="0">
                <a:latin typeface="Bamini" pitchFamily="2" charset="0"/>
              </a:rPr>
              <a:t>,Uky; </a:t>
            </a:r>
          </a:p>
          <a:p>
            <a:r>
              <a:rPr lang="en-US" smtClean="0">
                <a:latin typeface="Bamini" pitchFamily="2" charset="0"/>
              </a:rPr>
              <a:t>rspj; njhy;iy&gt;</a:t>
            </a:r>
          </a:p>
          <a:p>
            <a:r>
              <a:rPr lang="en-US" smtClean="0">
                <a:latin typeface="Bamini" pitchFamily="2" charset="0"/>
              </a:rPr>
              <a:t>khh;G ghfq;fs; ,Wf;fkhf ,Ug;gJ Nghd;w czh;T. </a:t>
            </a:r>
          </a:p>
          <a:p>
            <a:r>
              <a:rPr lang="en-US" smtClean="0">
                <a:latin typeface="Bamini" pitchFamily="2" charset="0"/>
              </a:rPr>
              <a:t>%r;R tpLk; NghJ tprpy; mbg;gJ Nghd;w rg;jk; Nfl;gJ.  </a:t>
            </a:r>
          </a:p>
          <a:p>
            <a:endParaRPr lang="en-US" smtClean="0">
              <a:latin typeface="Bamini" pitchFamily="2" charset="0"/>
            </a:endParaRPr>
          </a:p>
          <a:p>
            <a:endParaRPr lang="en-US" smtClean="0">
              <a:latin typeface="Bamini" pitchFamily="2" charset="0"/>
            </a:endParaRPr>
          </a:p>
          <a:p>
            <a:endParaRPr lang="en-US" smtClean="0">
              <a:latin typeface="Bamini" pitchFamily="2" charset="0"/>
            </a:endParaRPr>
          </a:p>
          <a:p>
            <a:endParaRPr lang="en-US" smtClean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jLf;Fk; Kiwfs;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Jhrp&gt; khR Nghd;wtw;wpypUe;J tpyfp ,Uj;jy;.</a:t>
            </a:r>
            <a:endParaRPr lang="en-US" smtClean="0"/>
          </a:p>
        </p:txBody>
      </p:sp>
      <p:pic>
        <p:nvPicPr>
          <p:cNvPr id="29700" name="Picture 3" descr="9J63DCAXOMI3NCA4OG8ZTCA51KJWOCA3RMZ02CADX4RF0CA7TAPYGCALV39PCCA653AF4CA18XMZACAV0NBKCCAHU7S34CAP1KFTDCAO4N0RTCAGXOPM3CA2I7EGZCAK2KBXJCARM4627CA3TVC38CA7MUNU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81400"/>
            <a:ext cx="1171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smtClean="0">
                <a:latin typeface="Bamini" pitchFamily="2" charset="0"/>
                <a:cs typeface="Latha" pitchFamily="2" charset="0"/>
              </a:rPr>
              <a:t>ஹோமியோபதியின்</a:t>
            </a:r>
            <a:r>
              <a:rPr lang="en-US" sz="32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முக்கியத்துவம்</a:t>
            </a:r>
            <a:endParaRPr lang="en-US" sz="320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  <a:r>
              <a:rPr lang="en-US" smtClean="0">
                <a:latin typeface="Bamini" pitchFamily="2" charset="0"/>
              </a:rPr>
              <a:t>mbf;fb Vw;gLk; rsp kw;Wk; ,Uky; NehapypUe;J Kw;wpYkhf tpyfp ey;y  vjph;g;G rf;jpAld; $ba cly; eyk; ngw;W tho N`hkpNahgjp kUj;Jtk; Kf;fpa gq;F tfpf;fpwJ. ,k;kUj;JtkhdJ clypy; cs;s vjph;g;G rf;jpia mjpfhpj;J Neha;fs; vJTk; mz;l tplhky; ghJfhf;fpwJ.</a:t>
            </a: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838200"/>
            <a:ext cx="7386638" cy="5257800"/>
          </a:xfrm>
          <a:solidFill>
            <a:srgbClr val="FF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sz="9600" smtClean="0">
                <a:latin typeface="Bamini" pitchFamily="2" charset="0"/>
              </a:rPr>
              <a:t>ed;wp</a:t>
            </a:r>
          </a:p>
        </p:txBody>
      </p:sp>
      <p:pic>
        <p:nvPicPr>
          <p:cNvPr id="3174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19400"/>
            <a:ext cx="289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b="1" smtClean="0">
              <a:latin typeface="Bamini" pitchFamily="2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800" b="1" smtClean="0">
                <a:latin typeface="Bamini" pitchFamily="2" charset="0"/>
                <a:cs typeface="Latha" pitchFamily="2" charset="0"/>
              </a:rPr>
              <a:t>குழந்தைகளுக்கு</a:t>
            </a:r>
            <a:r>
              <a:rPr lang="en-US" sz="2800" smtClean="0">
                <a:latin typeface="Bamini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அடிக்கடி எற்படும்</a:t>
            </a:r>
            <a:r>
              <a:rPr lang="ta-IN" sz="2800" smtClean="0">
                <a:latin typeface="Bamini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தொற்று</a:t>
            </a:r>
            <a:r>
              <a:rPr lang="en-US" sz="2800" smtClean="0">
                <a:latin typeface="Bamini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நோய்களுள்</a:t>
            </a:r>
            <a:r>
              <a:rPr lang="en-US" sz="2800" smtClean="0">
                <a:latin typeface="Bamini" pitchFamily="2" charset="0"/>
              </a:rPr>
              <a:t> 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ஒன்று தான்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en-US" sz="2800" smtClean="0">
                <a:latin typeface="Bamini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இந்த சளி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ta-IN" sz="2800" smtClean="0">
                <a:latin typeface="Bamini" pitchFamily="2" charset="0"/>
                <a:cs typeface="Latha" pitchFamily="2" charset="0"/>
              </a:rPr>
              <a:t>இதற்கு முக்கியமான நான்கு காரணங்கள் அலர்ஜி, சுற்றுச்சூழல் பாதிப்பு, இன்ஃபெக்ஷன், நோய் எதிர்ப்புத்திறன் குறைவாக இருப்பது.</a:t>
            </a:r>
            <a:r>
              <a:rPr lang="ta-IN" sz="2800" smtClean="0">
                <a:latin typeface="Bamini" pitchFamily="2" charset="0"/>
              </a:rPr>
              <a:t> </a:t>
            </a:r>
            <a:endParaRPr lang="en-US" sz="2800" smtClean="0">
              <a:latin typeface="Bamini" pitchFamily="2" charset="0"/>
            </a:endParaRPr>
          </a:p>
        </p:txBody>
      </p:sp>
      <p:pic>
        <p:nvPicPr>
          <p:cNvPr id="5124" name="Picture 5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04800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mini" pitchFamily="2" charset="0"/>
              </a:rPr>
              <a:t>,</a:t>
            </a:r>
            <a:r>
              <a:rPr lang="en-US" dirty="0" err="1" smtClean="0">
                <a:latin typeface="Bamini" pitchFamily="2" charset="0"/>
              </a:rPr>
              <a:t>e;Neha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ifFl;il</a:t>
            </a:r>
            <a:r>
              <a:rPr lang="en-US" dirty="0" smtClean="0">
                <a:latin typeface="Bamini" pitchFamily="2" charset="0"/>
              </a:rPr>
              <a:t>&gt;</a:t>
            </a:r>
            <a:r>
              <a:rPr lang="en-US" dirty="0" err="1" smtClean="0">
                <a:latin typeface="Bamini" pitchFamily="2" charset="0"/>
              </a:rPr>
              <a:t>vOJNfhy</a:t>
            </a:r>
            <a:r>
              <a:rPr lang="en-US" dirty="0" smtClean="0">
                <a:latin typeface="Bamini" pitchFamily="2" charset="0"/>
              </a:rPr>
              <a:t>;&gt; </a:t>
            </a:r>
            <a:r>
              <a:rPr lang="en-US" dirty="0" err="1" smtClean="0">
                <a:latin typeface="Bamini" pitchFamily="2" charset="0"/>
                <a:ea typeface="Adobe Kaiti Std R" pitchFamily="18" charset="-128"/>
              </a:rPr>
              <a:t>Nghd;wit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gupkhWtjhYk</a:t>
            </a:r>
            <a:r>
              <a:rPr lang="en-US" dirty="0" smtClean="0">
                <a:latin typeface="Bamini" pitchFamily="2" charset="0"/>
              </a:rPr>
              <a:t>;&gt; </a:t>
            </a:r>
            <a:r>
              <a:rPr lang="en-US" dirty="0" err="1" smtClean="0">
                <a:latin typeface="Bamini" pitchFamily="2" charset="0"/>
              </a:rPr>
              <a:t>ifFYf;fp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nfhs;tjhYk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kw;wtu;f;F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vspjpy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guTfpwJ</a:t>
            </a:r>
            <a:r>
              <a:rPr lang="en-US" dirty="0" smtClean="0">
                <a:latin typeface="Bamini" pitchFamily="2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8021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1800" smtClean="0"/>
              <a:t>குழந்தைகளுக்கு</a:t>
            </a:r>
            <a:r>
              <a:rPr lang="en-US" sz="1800" smtClean="0"/>
              <a:t> </a:t>
            </a:r>
            <a:r>
              <a:rPr lang="ta-IN" sz="1800" smtClean="0"/>
              <a:t>இந்த</a:t>
            </a:r>
            <a:r>
              <a:rPr lang="en-US" sz="1800" smtClean="0"/>
              <a:t> </a:t>
            </a:r>
            <a:r>
              <a:rPr lang="ta-IN" sz="1800" smtClean="0"/>
              <a:t>நோய்</a:t>
            </a:r>
            <a:r>
              <a:rPr lang="en-US" sz="1800" smtClean="0"/>
              <a:t> </a:t>
            </a:r>
            <a:r>
              <a:rPr lang="ta-IN" sz="1800" smtClean="0"/>
              <a:t>அடிக்கடி</a:t>
            </a:r>
            <a:r>
              <a:rPr lang="en-US" sz="1800" smtClean="0"/>
              <a:t> </a:t>
            </a:r>
            <a:r>
              <a:rPr lang="ta-IN" sz="1800" smtClean="0"/>
              <a:t>பனியில்</a:t>
            </a:r>
            <a:r>
              <a:rPr lang="en-US" sz="1800" smtClean="0"/>
              <a:t> </a:t>
            </a:r>
            <a:r>
              <a:rPr lang="ta-IN" sz="1800" smtClean="0"/>
              <a:t>நனைதல்</a:t>
            </a:r>
            <a:r>
              <a:rPr lang="en-US" sz="1800" smtClean="0"/>
              <a:t>&gt; </a:t>
            </a:r>
            <a:r>
              <a:rPr lang="ta-IN" sz="1800" smtClean="0"/>
              <a:t>குளிர்</a:t>
            </a:r>
            <a:r>
              <a:rPr lang="en-US" sz="1800" smtClean="0"/>
              <a:t> </a:t>
            </a:r>
            <a:r>
              <a:rPr lang="ta-IN" sz="1800" smtClean="0"/>
              <a:t>காற்றடித்தல்</a:t>
            </a:r>
            <a:r>
              <a:rPr lang="en-US" sz="1800" smtClean="0"/>
              <a:t>&gt; </a:t>
            </a:r>
            <a:r>
              <a:rPr lang="ta-IN" sz="1800" smtClean="0"/>
              <a:t>மழையில் நனைதல்</a:t>
            </a:r>
            <a:r>
              <a:rPr lang="en-US" sz="1800" smtClean="0"/>
              <a:t> </a:t>
            </a:r>
            <a:r>
              <a:rPr lang="ta-IN" sz="1800" smtClean="0"/>
              <a:t>போன்றவற்றால் ஏற்படலாம்</a:t>
            </a:r>
            <a:r>
              <a:rPr lang="en-US" sz="1800" smtClean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Bamini" pitchFamily="2" charset="0"/>
                <a:cs typeface="Latha" pitchFamily="2" charset="0"/>
              </a:rPr>
              <a:t>jPlPu; jl;g ntl;gepiy khw;wk;. Jhrp&gt; khRfs; Nghd;wtw;why; Vw;glyhk;.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Bamini" pitchFamily="2" charset="0"/>
                <a:cs typeface="Latha" pitchFamily="2" charset="0"/>
              </a:rPr>
              <a:t>,J Rkhu; 3-10 ehl;fs; tiu ePlPf;Fk;. </a:t>
            </a:r>
          </a:p>
          <a:p>
            <a:pPr eaLnBrk="1" hangingPunct="1">
              <a:lnSpc>
                <a:spcPct val="150000"/>
              </a:lnSpc>
            </a:pPr>
            <a:endParaRPr lang="en-US" sz="2400" smtClean="0">
              <a:latin typeface="Bamini" pitchFamily="2" charset="0"/>
              <a:cs typeface="Latha" pitchFamily="2" charset="0"/>
            </a:endParaRPr>
          </a:p>
        </p:txBody>
      </p:sp>
      <p:pic>
        <p:nvPicPr>
          <p:cNvPr id="7171" name="Picture 6" descr="images5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57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3600" smtClean="0">
                <a:latin typeface="Bamini" pitchFamily="2" charset="0"/>
                <a:cs typeface="Latha" pitchFamily="2" charset="0"/>
              </a:rPr>
              <a:t>நோயி</a:t>
            </a:r>
            <a:r>
              <a:rPr lang="ta-IN" sz="3600" smtClean="0">
                <a:cs typeface="Latha" pitchFamily="2" charset="0"/>
              </a:rPr>
              <a:t>ன்</a:t>
            </a:r>
            <a:r>
              <a:rPr lang="en-US" sz="3600" smtClean="0">
                <a:cs typeface="Latha" pitchFamily="2" charset="0"/>
              </a:rPr>
              <a:t> 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அ</a:t>
            </a:r>
            <a:r>
              <a:rPr lang="ta-IN" smtClean="0">
                <a:cs typeface="Latha" pitchFamily="2" charset="0"/>
              </a:rPr>
              <a:t>றி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கு</a:t>
            </a:r>
            <a:r>
              <a:rPr lang="ta-IN" smtClean="0">
                <a:cs typeface="Latha" pitchFamily="2" charset="0"/>
              </a:rPr>
              <a:t>றி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க</a:t>
            </a:r>
            <a:r>
              <a:rPr lang="ta-IN" smtClean="0">
                <a:cs typeface="Latha" pitchFamily="2" charset="0"/>
              </a:rPr>
              <a:t>ள்</a:t>
            </a:r>
            <a:endParaRPr lang="en-US" smtClean="0">
              <a:cs typeface="Latha" pitchFamily="2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219200"/>
            <a:ext cx="7386638" cy="5334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தும்மல்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மூக்கிலிருந்து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சளி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வெளியே</a:t>
            </a:r>
            <a:r>
              <a:rPr lang="ta-IN" sz="2400" smtClean="0">
                <a:latin typeface="Bamini" pitchFamily="2" charset="0"/>
              </a:rPr>
              <a:t>றுத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ல்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மூக்கடைப்பு 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/>
            <a:r>
              <a:rPr lang="en-US" sz="3600" smtClean="0">
                <a:latin typeface="Bamini" pitchFamily="2" charset="0"/>
                <a:cs typeface="Latha" pitchFamily="2" charset="0"/>
              </a:rPr>
              <a:t>cly; typ</a:t>
            </a:r>
          </a:p>
          <a:p>
            <a:pPr eaLnBrk="1" hangingPunct="1"/>
            <a:r>
              <a:rPr lang="en-US" sz="3600" smtClean="0">
                <a:latin typeface="Bamini" pitchFamily="2" charset="0"/>
                <a:cs typeface="Latha" pitchFamily="2" charset="0"/>
              </a:rPr>
              <a:t>fz;zpy; ePh; tbjy</a:t>
            </a:r>
            <a:r>
              <a:rPr lang="en-US" smtClean="0">
                <a:latin typeface="Bamini" pitchFamily="2" charset="0"/>
                <a:cs typeface="Latha" pitchFamily="2" charset="0"/>
              </a:rPr>
              <a:t>;.</a:t>
            </a:r>
          </a:p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தொண்டை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எரிச்சல்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குளிர்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மற்</a:t>
            </a:r>
            <a:r>
              <a:rPr lang="ta-IN" sz="2400" smtClean="0">
                <a:latin typeface="Bamini" pitchFamily="2" charset="0"/>
              </a:rPr>
              <a:t>று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ம்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மி</a:t>
            </a:r>
            <a:r>
              <a:rPr lang="ta-IN" sz="2400" smtClean="0">
                <a:latin typeface="Bamini" pitchFamily="2" charset="0"/>
              </a:rPr>
              <a:t>த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மான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காய்ச்சல்</a:t>
            </a:r>
            <a:r>
              <a:rPr lang="en-US" sz="2400" smtClean="0">
                <a:latin typeface="Bamini" pitchFamily="2" charset="0"/>
              </a:rPr>
              <a:t> .</a:t>
            </a:r>
            <a:endParaRPr lang="en-US" sz="2400" smtClean="0">
              <a:latin typeface="Bamini" pitchFamily="2" charset="0"/>
              <a:cs typeface="Latha" pitchFamily="2" charset="0"/>
            </a:endParaRPr>
          </a:p>
          <a:p>
            <a:pPr eaLnBrk="1" hangingPunct="1"/>
            <a:endParaRPr lang="en-US" sz="2400" smtClean="0">
              <a:latin typeface="Bamini" pitchFamily="2" charset="0"/>
              <a:cs typeface="Latha" pitchFamily="2" charset="0"/>
            </a:endParaRPr>
          </a:p>
        </p:txBody>
      </p:sp>
      <p:pic>
        <p:nvPicPr>
          <p:cNvPr id="8196" name="Picture 5" descr="images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429000"/>
            <a:ext cx="182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3200" smtClean="0">
                <a:cs typeface="Latha" pitchFamily="2" charset="0"/>
              </a:rPr>
              <a:t>ஹோமியோபதி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யி</a:t>
            </a:r>
            <a:r>
              <a:rPr lang="ta-IN" sz="3200" smtClean="0">
                <a:cs typeface="Latha" pitchFamily="2" charset="0"/>
              </a:rPr>
              <a:t>ன்</a:t>
            </a:r>
            <a:r>
              <a:rPr lang="en-US" sz="3200" smtClean="0">
                <a:cs typeface="Latha" pitchFamily="2" charset="0"/>
              </a:rPr>
              <a:t> </a:t>
            </a:r>
            <a:r>
              <a:rPr lang="ta-IN" sz="3200" smtClean="0">
                <a:cs typeface="Latha" pitchFamily="2" charset="0"/>
              </a:rPr>
              <a:t>மு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க்கி</a:t>
            </a:r>
            <a:r>
              <a:rPr lang="ta-IN" sz="3200" smtClean="0">
                <a:cs typeface="Latha" pitchFamily="2" charset="0"/>
              </a:rPr>
              <a:t>ய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த்துவம்</a:t>
            </a:r>
            <a:endParaRPr lang="en-US" sz="3200" smtClean="0">
              <a:latin typeface="Bamini" pitchFamily="2" charset="0"/>
              <a:cs typeface="Latha" pitchFamily="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057400"/>
            <a:ext cx="7386638" cy="4038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800" smtClean="0">
                <a:cs typeface="Latha" pitchFamily="2" charset="0"/>
              </a:rPr>
              <a:t>குழந்தைகளுக்கு</a:t>
            </a:r>
            <a:r>
              <a:rPr lang="en-US" sz="2800" smtClean="0"/>
              <a:t> </a:t>
            </a:r>
            <a:r>
              <a:rPr lang="ta-IN" sz="2800" smtClean="0">
                <a:cs typeface="Latha" pitchFamily="2" charset="0"/>
              </a:rPr>
              <a:t>அடிக்கடி எற்படும்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இந்த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சளி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நோயை மு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ற்</a:t>
            </a:r>
            <a:r>
              <a:rPr lang="ta-IN" sz="2800" smtClean="0">
                <a:cs typeface="Latha" pitchFamily="2" charset="0"/>
              </a:rPr>
              <a:t>றிலு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மா</a:t>
            </a:r>
            <a:r>
              <a:rPr lang="ta-IN" sz="2800" smtClean="0">
                <a:cs typeface="Latha" pitchFamily="2" charset="0"/>
              </a:rPr>
              <a:t>க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போ</a:t>
            </a:r>
            <a:r>
              <a:rPr lang="ta-IN" sz="2800" smtClean="0">
                <a:cs typeface="Latha" pitchFamily="2" charset="0"/>
              </a:rPr>
              <a:t>க்கு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வ</a:t>
            </a:r>
            <a:r>
              <a:rPr lang="ta-IN" sz="2800" smtClean="0">
                <a:cs typeface="Latha" pitchFamily="2" charset="0"/>
              </a:rPr>
              <a:t>தற்கு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ஹோமியோபதி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மருத்துவம்</a:t>
            </a:r>
            <a:r>
              <a:rPr lang="en-US" sz="2800" smtClean="0">
                <a:cs typeface="Latha" pitchFamily="2" charset="0"/>
              </a:rPr>
              <a:t>  </a:t>
            </a:r>
            <a:r>
              <a:rPr lang="ta-IN" sz="2800" smtClean="0">
                <a:cs typeface="Latha" pitchFamily="2" charset="0"/>
              </a:rPr>
              <a:t>மிக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முக்கிய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பங்கு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வகி</a:t>
            </a:r>
            <a:r>
              <a:rPr lang="ta-IN" sz="2800" smtClean="0">
                <a:cs typeface="Latha" pitchFamily="2" charset="0"/>
              </a:rPr>
              <a:t>க்கிறது</a:t>
            </a:r>
            <a:r>
              <a:rPr lang="en-US" sz="2800" smtClean="0">
                <a:cs typeface="Latha" pitchFamily="2" charset="0"/>
              </a:rPr>
              <a:t>.</a:t>
            </a:r>
          </a:p>
        </p:txBody>
      </p:sp>
      <p:pic>
        <p:nvPicPr>
          <p:cNvPr id="9220" name="Picture 5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810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mtClean="0">
                <a:cs typeface="Latha" pitchFamily="2" charset="0"/>
              </a:rPr>
              <a:t>டான்சி</a:t>
            </a:r>
            <a:r>
              <a:rPr lang="ta-IN" smtClean="0">
                <a:latin typeface="Bamini" pitchFamily="2" charset="0"/>
                <a:cs typeface="Latha" pitchFamily="2" charset="0"/>
              </a:rPr>
              <a:t>ல் க</a:t>
            </a:r>
            <a:r>
              <a:rPr lang="ta-IN" smtClean="0">
                <a:cs typeface="Latha" pitchFamily="2" charset="0"/>
              </a:rPr>
              <a:t>ட்</a:t>
            </a:r>
            <a:r>
              <a:rPr lang="ta-IN" smtClean="0">
                <a:latin typeface="Bamini" pitchFamily="2" charset="0"/>
                <a:cs typeface="Latha" pitchFamily="2" charset="0"/>
              </a:rPr>
              <a:t>டிக</a:t>
            </a:r>
            <a:r>
              <a:rPr lang="ta-IN" smtClean="0">
                <a:cs typeface="Latha" pitchFamily="2" charset="0"/>
              </a:rPr>
              <a:t>ள்</a:t>
            </a:r>
            <a:endParaRPr lang="en-US" smtClean="0"/>
          </a:p>
        </p:txBody>
      </p:sp>
      <p:pic>
        <p:nvPicPr>
          <p:cNvPr id="10243" name="Content Placeholder 3" descr="5F97OCAI84Z5ACAFFZ4EDCAH9E622CAKFLT19CAP89RM2CARLIKOVCABB6S6ACATTM65WCA0TD5YYCAXH2LKRCAM1LJT2CA9YWQMSCAF0T5X4CAIQJE6HCA0G7J7PCAH236DHCAO43Q10CAXDW3R7CA0YOPIC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2209800"/>
            <a:ext cx="1219200" cy="1295400"/>
          </a:xfrm>
        </p:spPr>
      </p:pic>
      <p:pic>
        <p:nvPicPr>
          <p:cNvPr id="10244" name="Picture 2" descr="D:\my assignment\thyroid\tonsilitis adenoids\5F97OCAI84Z5ACAFFZ4EDCAH9E622CAKFLT19CAP89RM2CARLIKOVCABB6S6ACATTM65WCA0TD5YYCAXH2LKRCAM1LJT2CA9YWQMSCAF0T5X4CAIQJE6HCA0G7J7PCAH236DHCAO43Q10CAXDW3R7CA0YO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133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6SX3FCAEIYXRDCABBYM1ECAXIF8VDCAFIF6W0CAC03ONOCAGJVJOVCAPWROP4CACYXQOCCAB69WK1CAAD80QECAP9KJ6TCAZEHG92CAKFRYT8CAS71MU0CA0V919VCAAWH0OICALW033BCADQZN91CAALXG2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095625"/>
            <a:ext cx="1728788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2800" smtClean="0">
                <a:latin typeface="Bamini" pitchFamily="2" charset="0"/>
                <a:cs typeface="Latha" pitchFamily="2" charset="0"/>
              </a:rPr>
              <a:t>தொண்டையி</a:t>
            </a:r>
            <a:r>
              <a:rPr lang="ta-IN" sz="2800" smtClean="0">
                <a:cs typeface="Latha" pitchFamily="2" charset="0"/>
              </a:rPr>
              <a:t>ன்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இருக்கமுள்ள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நாள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மில்</a:t>
            </a:r>
            <a:r>
              <a:rPr lang="ta-IN" sz="2800" smtClean="0">
                <a:cs typeface="Latha" pitchFamily="2" charset="0"/>
              </a:rPr>
              <a:t>லா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சுரப்பிக்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க</a:t>
            </a:r>
            <a:r>
              <a:rPr lang="ta-IN" sz="2800" smtClean="0">
                <a:cs typeface="Latha" pitchFamily="2" charset="0"/>
              </a:rPr>
              <a:t>ட்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டிக</a:t>
            </a:r>
            <a:r>
              <a:rPr lang="ta-IN" sz="2800" smtClean="0">
                <a:cs typeface="Latha" pitchFamily="2" charset="0"/>
              </a:rPr>
              <a:t>ள்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(</a:t>
            </a:r>
            <a:r>
              <a:rPr lang="ta-IN" sz="2800" smtClean="0">
                <a:cs typeface="Latha" pitchFamily="2" charset="0"/>
              </a:rPr>
              <a:t>டான்சி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ல் க</a:t>
            </a:r>
            <a:r>
              <a:rPr lang="ta-IN" sz="2800" smtClean="0">
                <a:cs typeface="Latha" pitchFamily="2" charset="0"/>
              </a:rPr>
              <a:t>ட்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டிக</a:t>
            </a:r>
            <a:r>
              <a:rPr lang="ta-IN" sz="2800" smtClean="0">
                <a:cs typeface="Latha" pitchFamily="2" charset="0"/>
              </a:rPr>
              <a:t>ள்</a:t>
            </a:r>
            <a:r>
              <a:rPr lang="en-US" sz="2800" smtClean="0">
                <a:cs typeface="Latha" pitchFamily="2" charset="0"/>
              </a:rPr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த</a:t>
            </a:r>
            <a:r>
              <a:rPr lang="ta-IN" sz="2400" smtClean="0">
                <a:cs typeface="Latha" pitchFamily="2" charset="0"/>
              </a:rPr>
              <a:t>ற்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போ</a:t>
            </a:r>
            <a:r>
              <a:rPr lang="ta-IN" sz="2400" smtClean="0">
                <a:cs typeface="Latha" pitchFamily="2" charset="0"/>
              </a:rPr>
              <a:t>தை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ய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கா</a:t>
            </a:r>
            <a:r>
              <a:rPr lang="ta-IN" sz="2400" smtClean="0">
                <a:cs typeface="Latha" pitchFamily="2" charset="0"/>
              </a:rPr>
              <a:t>லகட்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டத்</a:t>
            </a:r>
            <a:r>
              <a:rPr lang="ta-IN" sz="2400" smtClean="0">
                <a:cs typeface="Latha" pitchFamily="2" charset="0"/>
              </a:rPr>
              <a:t>தி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ல்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டான்சி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ல் க</a:t>
            </a:r>
            <a:r>
              <a:rPr lang="ta-IN" sz="2400" smtClean="0">
                <a:cs typeface="Latha" pitchFamily="2" charset="0"/>
              </a:rPr>
              <a:t>ட்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டிக</a:t>
            </a:r>
            <a:r>
              <a:rPr lang="ta-IN" sz="2400" smtClean="0">
                <a:cs typeface="Latha" pitchFamily="2" charset="0"/>
              </a:rPr>
              <a:t>ள் மிக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அதி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கமா</a:t>
            </a:r>
            <a:r>
              <a:rPr lang="ta-IN" sz="2400" smtClean="0">
                <a:cs typeface="Latha" pitchFamily="2" charset="0"/>
              </a:rPr>
              <a:t>க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காணப</a:t>
            </a:r>
            <a:r>
              <a:rPr lang="ta-IN" sz="2400" smtClean="0">
                <a:cs typeface="Latha" pitchFamily="2" charset="0"/>
              </a:rPr>
              <a:t>டுகிறது</a:t>
            </a:r>
            <a:r>
              <a:rPr lang="en-US" sz="2400" smtClean="0">
                <a:cs typeface="Latha" pitchFamily="2" charset="0"/>
              </a:rPr>
              <a:t>.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பல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குழந்தைகள்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இந்த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நோயி</a:t>
            </a:r>
            <a:r>
              <a:rPr lang="ta-IN" sz="2400" smtClean="0">
                <a:cs typeface="Latha" pitchFamily="2" charset="0"/>
              </a:rPr>
              <a:t>னால்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பாதிக்கபட்டு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அ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வ</a:t>
            </a:r>
            <a:r>
              <a:rPr lang="ta-IN" sz="2400" smtClean="0">
                <a:cs typeface="Latha" pitchFamily="2" charset="0"/>
              </a:rPr>
              <a:t>திபடுகிறார்கள்</a:t>
            </a:r>
            <a:r>
              <a:rPr lang="en-US" sz="2400" smtClean="0">
                <a:cs typeface="Latha" pitchFamily="2" charset="0"/>
              </a:rPr>
              <a:t>. </a:t>
            </a:r>
            <a:r>
              <a:rPr lang="ta-IN" sz="2400" smtClean="0">
                <a:cs typeface="Latha" pitchFamily="2" charset="0"/>
              </a:rPr>
              <a:t>சி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லர்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அ</a:t>
            </a:r>
            <a:r>
              <a:rPr lang="ta-IN" sz="2400" smtClean="0"/>
              <a:t>று</a:t>
            </a:r>
            <a:r>
              <a:rPr lang="ta-IN" sz="2400" smtClean="0">
                <a:cs typeface="Latha" pitchFamily="2" charset="0"/>
              </a:rPr>
              <a:t>வை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சிகிட்சை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மேற்கொள்கிறார்கள்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ஏன்எனி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ல் </a:t>
            </a:r>
            <a:r>
              <a:rPr lang="ta-IN" sz="2400" smtClean="0">
                <a:cs typeface="Latha" pitchFamily="2" charset="0"/>
              </a:rPr>
              <a:t>இந்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நோயி</a:t>
            </a:r>
            <a:r>
              <a:rPr lang="ta-IN" sz="2400" smtClean="0">
                <a:cs typeface="Latha" pitchFamily="2" charset="0"/>
              </a:rPr>
              <a:t>ன்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/>
              <a:t>தா</a:t>
            </a:r>
            <a:r>
              <a:rPr lang="ta-IN" sz="2400" smtClean="0">
                <a:cs typeface="Latha" pitchFamily="2" charset="0"/>
              </a:rPr>
              <a:t>க்கு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தல்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இ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தய</a:t>
            </a:r>
            <a:r>
              <a:rPr lang="ta-IN" sz="2400" smtClean="0">
                <a:cs typeface="Latha" pitchFamily="2" charset="0"/>
              </a:rPr>
              <a:t>த்தை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பாதிக்கும்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/>
              <a:t>த</a:t>
            </a:r>
            <a:r>
              <a:rPr lang="ta-IN" sz="2400" smtClean="0">
                <a:cs typeface="Latha" pitchFamily="2" charset="0"/>
              </a:rPr>
              <a:t>ன்மையு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டை</a:t>
            </a:r>
            <a:r>
              <a:rPr lang="ta-IN" sz="2400" smtClean="0">
                <a:cs typeface="Latha" pitchFamily="2" charset="0"/>
              </a:rPr>
              <a:t>யது</a:t>
            </a:r>
            <a:endParaRPr lang="en-US" sz="2400" smtClean="0">
              <a:cs typeface="Lath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amini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amini" pitchFamily="2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635</TotalTime>
  <Words>726</Words>
  <Application>Microsoft Office PowerPoint</Application>
  <PresentationFormat>On-screen Show (4:3)</PresentationFormat>
  <Paragraphs>92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Kimono</vt:lpstr>
      <vt:lpstr>குழந்தைகளுக்கு எற்படும் நோய்களும் </vt:lpstr>
      <vt:lpstr>சளி (அ) [yதோக்ஷம் </vt:lpstr>
      <vt:lpstr>Slide 3</vt:lpstr>
      <vt:lpstr>Slide 4</vt:lpstr>
      <vt:lpstr>Slide 5</vt:lpstr>
      <vt:lpstr>நோயின் அறிகுறிகள்</vt:lpstr>
      <vt:lpstr>ஹோமியோபதியின் முக்கியத்துவம்</vt:lpstr>
      <vt:lpstr>டான்சில் கட்டிகள்</vt:lpstr>
      <vt:lpstr>தொண்டையின் இருக்கமுள்ள நாளமில்லா சுரப்பிக் கட்டிகள் (டான்சில் கட்டிகள்)</vt:lpstr>
      <vt:lpstr>நோயின் அறிகுறிகள்</vt:lpstr>
      <vt:lpstr>ஹோமியோபதியின் முக்கியத்துவம்</vt:lpstr>
      <vt:lpstr>%f;fb rijtsh;r;rp (adenoids)</vt:lpstr>
      <vt:lpstr>%f;fb rijtsh;r;rp (adenoids)</vt:lpstr>
      <vt:lpstr>Nehapd; mwpFwpfs;:</vt:lpstr>
      <vt:lpstr>ஹோமியோபதியின் முக்கியத்துவம்</vt:lpstr>
      <vt:lpstr>gy; cghijfs;:</vt:lpstr>
      <vt:lpstr>gy; cghijfs;:</vt:lpstr>
      <vt:lpstr>khh;Gr;rsp Neha; (Acute bronchitis):</vt:lpstr>
      <vt:lpstr>khh;Gr;rsp Neha; (Acute bronchitis):</vt:lpstr>
      <vt:lpstr>Nehapd; mwpFwpfs;:</vt:lpstr>
      <vt:lpstr>jLf;Fk; Kiwfs;</vt:lpstr>
      <vt:lpstr>ஹோமியோபதியின் முக்கியத்துவம்</vt:lpstr>
      <vt:lpstr>M];Jkh (Asthma):</vt:lpstr>
      <vt:lpstr>fhuzq;fs;:</vt:lpstr>
      <vt:lpstr>Slide 25</vt:lpstr>
      <vt:lpstr>Nehapd; mwpFwpfs;:</vt:lpstr>
      <vt:lpstr>jLf;Fk; Kiwfs;</vt:lpstr>
      <vt:lpstr>ஹோமியோபதியின் முக்கியத்துவம்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Dr. Sisir P.R</cp:lastModifiedBy>
  <cp:revision>69</cp:revision>
  <dcterms:created xsi:type="dcterms:W3CDTF">2010-12-03T12:12:33Z</dcterms:created>
  <dcterms:modified xsi:type="dcterms:W3CDTF">2010-12-05T03:26:54Z</dcterms:modified>
</cp:coreProperties>
</file>